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66B71-2B85-D96D-E3B4-9BBDBDC31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C0072-F373-F502-818A-0869186AB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6B4D9-99F5-CE91-6E73-540EE98F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E2F5F-2037-609F-1922-F33418FD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5C3EC-2A52-B27D-3760-58D10C5C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72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3A46-2227-B41D-9ABB-F197A872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31E51-FE16-DAD0-4910-CF24D3567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0B0B1-8581-F98D-74CA-1CB6AAA3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55BB9-2370-CC49-FB90-7A6F92AF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DCAC5-99C9-6F50-2BB8-C8FDA532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240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9D2D8-8A9C-FC24-E0CC-2CDE4364E3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30878-AC41-A4FB-3415-3F03F2EEE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41863-A6D0-B863-6DB2-C107CE8B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9939C-1836-D21A-AC05-B974BB49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A977C-71EA-594F-9A26-870E298A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231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9132-760E-6E95-BBD5-B9C606E4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ED6E-8333-A49B-749F-534056157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0C261-834F-CCE4-E76E-7F9DF9081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7FD5B-467E-BA41-87AA-A58AA685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50B45-68FE-F86B-5419-F38FA694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18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F1C9-EDD1-DCD1-8BBC-0D5B025C3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D5274-9353-CA9F-66CF-ADC46772F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69C44-B66D-40BC-CF3E-50F2912D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BED92-3B52-53DE-9193-351B8837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FFEC3-910B-3D07-06BB-7EA95BC3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79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5087-DEE7-B025-BDDB-55DDB993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8149-985D-8C60-DB0D-78F45CD1E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E1938-27BA-9714-26B0-8F332427A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DCF65-A08E-BFB5-F9FC-38983FBF1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6F331-F228-8C2D-5FF9-C2B4CB63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410FB-AF96-1DAF-EEFF-812BAEA8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08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1215-0A10-1091-0F9D-2439BC09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A9274-0C43-EE15-D2A7-70A073D61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C3E92-8AF8-E116-F286-4A4C19724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BD5B4-0DC8-3D57-9030-04377B001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452A6-01F4-98E6-4853-378A6E1D5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0AE6E-B70D-4FF8-4521-3EBE4D14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459F6-4D65-A2A9-41AE-C3C41F2C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66C0F-CC5C-622F-64B8-6F90FD3B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77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B2C2-653E-2996-1119-C498693E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EC458-E36B-CE49-D0EB-8BB75508F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345D-6506-22DC-3DB1-29AACE05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D030E-2A82-3CC1-6DAC-4CA6A097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38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3A64AC-EF14-71AD-0A88-15FD3288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B30CB-80F9-27FA-F277-89FDE402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FEEC6-BA0B-84EE-4EBF-B833DC9D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77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A9EE-0735-3F8B-7FDB-795B03D7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EC383-2AFA-61CD-99F1-93371DDF1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1DDC3-4476-B80A-8331-4B305030C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3B3BF-7A99-9015-9796-2DC05C49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B6F29-3A2F-6663-9D1C-1455475F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34215-9E14-5DAE-EF7F-6B316888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92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F518-DB90-A935-8A4E-EA82AFEC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B531F-96CD-EB1D-EA22-F59844E51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39CD3-B291-1375-7339-8286A345B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61714-3F04-ED3E-730F-ED1C1571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DEE2E-2E0E-8501-BF8B-C376A7F5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05116-73C6-79A0-CBB6-109F8AAE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20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1E76EB-3807-60CA-D420-736BC9F2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5841B-D4EC-D4D8-0CE8-398AD2618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CC6CD-FA0A-2A3A-63AB-026274AF4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70445-1492-484A-9EFF-4C88EA85244C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BBCE6-4DD1-5896-2C61-A726EB9A9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82426-A703-EEE7-E0ED-E7B1835CB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6F10B-D522-49AE-BE16-161DAE5C2D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5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BF112-798C-7739-11E4-FF8E03670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6" t="27547" r="27096" b="20881"/>
          <a:stretch/>
        </p:blipFill>
        <p:spPr>
          <a:xfrm>
            <a:off x="129397" y="146649"/>
            <a:ext cx="5055078" cy="52872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3A6610-2947-18F4-004A-DD4AD0DDDC19}"/>
              </a:ext>
            </a:extLst>
          </p:cNvPr>
          <p:cNvSpPr/>
          <p:nvPr/>
        </p:nvSpPr>
        <p:spPr>
          <a:xfrm>
            <a:off x="207219" y="1964987"/>
            <a:ext cx="1825862" cy="214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D5356-C979-210C-4572-FC93DDFFD456}"/>
              </a:ext>
            </a:extLst>
          </p:cNvPr>
          <p:cNvSpPr/>
          <p:nvPr/>
        </p:nvSpPr>
        <p:spPr>
          <a:xfrm>
            <a:off x="187765" y="2683244"/>
            <a:ext cx="911461" cy="214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66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3569C-9B5B-DFCC-A6E1-77899349A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5" t="33043" r="43055" b="21304"/>
          <a:stretch/>
        </p:blipFill>
        <p:spPr>
          <a:xfrm>
            <a:off x="199206" y="168119"/>
            <a:ext cx="4499254" cy="48370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8D553-84A4-97DE-7205-B7BABE36CE43}"/>
              </a:ext>
            </a:extLst>
          </p:cNvPr>
          <p:cNvSpPr/>
          <p:nvPr/>
        </p:nvSpPr>
        <p:spPr>
          <a:xfrm>
            <a:off x="858973" y="2120629"/>
            <a:ext cx="502899" cy="2626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962FB7-EB4F-685B-6139-C7CC2520C223}"/>
              </a:ext>
            </a:extLst>
          </p:cNvPr>
          <p:cNvSpPr/>
          <p:nvPr/>
        </p:nvSpPr>
        <p:spPr>
          <a:xfrm>
            <a:off x="2201389" y="2547746"/>
            <a:ext cx="2341428" cy="2343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FA25AE-4373-0A46-B6A3-261261CCA027}"/>
              </a:ext>
            </a:extLst>
          </p:cNvPr>
          <p:cNvSpPr/>
          <p:nvPr/>
        </p:nvSpPr>
        <p:spPr>
          <a:xfrm>
            <a:off x="2184873" y="3253903"/>
            <a:ext cx="480506" cy="2343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8BDC82-CA2D-A5C4-7645-522FA0366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8" t="27660" r="62736" b="23829"/>
          <a:stretch/>
        </p:blipFill>
        <p:spPr>
          <a:xfrm>
            <a:off x="4902740" y="168119"/>
            <a:ext cx="4343660" cy="65731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587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8ADF0-D346-D340-569A-6B3B60839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3" t="40142" r="46246" b="24822"/>
          <a:stretch/>
        </p:blipFill>
        <p:spPr>
          <a:xfrm>
            <a:off x="330739" y="311284"/>
            <a:ext cx="7655670" cy="38047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98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65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A9840-BEA3-89BF-8CCF-170347ABF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40" t="27659" r="28783" b="21277"/>
          <a:stretch/>
        </p:blipFill>
        <p:spPr>
          <a:xfrm>
            <a:off x="116731" y="116732"/>
            <a:ext cx="5822979" cy="63910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F3ACE2-2A4F-3E0C-A5E4-B1937B699195}"/>
              </a:ext>
            </a:extLst>
          </p:cNvPr>
          <p:cNvSpPr/>
          <p:nvPr/>
        </p:nvSpPr>
        <p:spPr>
          <a:xfrm>
            <a:off x="207218" y="2664478"/>
            <a:ext cx="2312246" cy="20145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B5A0C-8ABB-4F21-4E8F-ED9EC23BD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5" t="26525" r="53339" b="50000"/>
          <a:stretch/>
        </p:blipFill>
        <p:spPr>
          <a:xfrm>
            <a:off x="6096000" y="116731"/>
            <a:ext cx="5979269" cy="20702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12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CC7DF6-EEE5-545F-D0F2-3001FB941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40" t="27376" r="27010" b="21135"/>
          <a:stretch/>
        </p:blipFill>
        <p:spPr>
          <a:xfrm>
            <a:off x="184826" y="175098"/>
            <a:ext cx="5296992" cy="55253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B33CF7-B367-A575-436F-BB1A2D48032C}"/>
              </a:ext>
            </a:extLst>
          </p:cNvPr>
          <p:cNvSpPr/>
          <p:nvPr/>
        </p:nvSpPr>
        <p:spPr>
          <a:xfrm>
            <a:off x="262648" y="2402281"/>
            <a:ext cx="1887165" cy="214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C8B05-6C99-1140-0254-26E9CACDD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37" t="23829" r="35166" b="33333"/>
          <a:stretch/>
        </p:blipFill>
        <p:spPr>
          <a:xfrm>
            <a:off x="5608280" y="175098"/>
            <a:ext cx="6321072" cy="33315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E1B648-40C6-63D9-78F1-999ADE05B5BB}"/>
              </a:ext>
            </a:extLst>
          </p:cNvPr>
          <p:cNvSpPr/>
          <p:nvPr/>
        </p:nvSpPr>
        <p:spPr>
          <a:xfrm>
            <a:off x="7980875" y="2603769"/>
            <a:ext cx="2077525" cy="2464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753BD8-7E3E-E834-942A-A3FD3CD5687D}"/>
              </a:ext>
            </a:extLst>
          </p:cNvPr>
          <p:cNvSpPr/>
          <p:nvPr/>
        </p:nvSpPr>
        <p:spPr>
          <a:xfrm>
            <a:off x="7870627" y="3231003"/>
            <a:ext cx="2187773" cy="2756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18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50C3A-BBE1-E5C0-AE14-E52C0993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7" t="23405" r="32595" b="39999"/>
          <a:stretch/>
        </p:blipFill>
        <p:spPr>
          <a:xfrm>
            <a:off x="136186" y="175098"/>
            <a:ext cx="5865779" cy="25097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B33547-A41E-1810-35A1-0F5776ED00A2}"/>
              </a:ext>
            </a:extLst>
          </p:cNvPr>
          <p:cNvSpPr/>
          <p:nvPr/>
        </p:nvSpPr>
        <p:spPr>
          <a:xfrm>
            <a:off x="992223" y="1215957"/>
            <a:ext cx="836577" cy="282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C0A6B4-0015-CA44-A776-41D25EDF9780}"/>
              </a:ext>
            </a:extLst>
          </p:cNvPr>
          <p:cNvSpPr/>
          <p:nvPr/>
        </p:nvSpPr>
        <p:spPr>
          <a:xfrm>
            <a:off x="632299" y="2412233"/>
            <a:ext cx="1546697" cy="2045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371BE-CE5F-3BFE-CA6C-C4F79E523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3" t="24965" r="40928" b="35603"/>
          <a:stretch/>
        </p:blipFill>
        <p:spPr>
          <a:xfrm>
            <a:off x="136186" y="2821022"/>
            <a:ext cx="5865779" cy="35372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0622FF-C024-8E9F-D590-32B7B268F8B5}"/>
              </a:ext>
            </a:extLst>
          </p:cNvPr>
          <p:cNvSpPr/>
          <p:nvPr/>
        </p:nvSpPr>
        <p:spPr>
          <a:xfrm>
            <a:off x="2276270" y="6027679"/>
            <a:ext cx="2548649" cy="227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8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6D410-71C4-90DE-51CE-47407E5B9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4" t="27659" r="42878" b="21844"/>
          <a:stretch/>
        </p:blipFill>
        <p:spPr>
          <a:xfrm>
            <a:off x="175098" y="184825"/>
            <a:ext cx="5593404" cy="55621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96C8A6-4DE9-1A14-60C2-C6660158D869}"/>
              </a:ext>
            </a:extLst>
          </p:cNvPr>
          <p:cNvSpPr/>
          <p:nvPr/>
        </p:nvSpPr>
        <p:spPr>
          <a:xfrm>
            <a:off x="2490279" y="4066162"/>
            <a:ext cx="3278223" cy="359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02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82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4</cp:revision>
  <dcterms:created xsi:type="dcterms:W3CDTF">2023-03-01T14:17:04Z</dcterms:created>
  <dcterms:modified xsi:type="dcterms:W3CDTF">2023-03-01T17:05:53Z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2023-03-01T14:17:05Z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64750b0e-1aa1-4eba-8cc6-9084737667dc</vt:lpwstr>
  </property>
  <property fmtid="{D5CDD505-2E9C-101B-9397-08002B2CF9AE}" pid="8" name="MSIP_Label_19540963-e559-4020-8a90-fe8a502c2801_ContentBits">
    <vt:lpwstr>0</vt:lpwstr>
  </property>
</Properties>
</file>